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99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72279D5-0FF1-4ABD-841F-14D4CC753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89C6E06-811E-4FC6-AD70-4142DBFF4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20DA20A-44F3-4ACF-A871-1D46223A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722C-5617-4082-B895-4D90913D8C9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657BF13-455A-49A4-9126-F1FDB8F8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13F2532-9F49-4C78-A425-362D1365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E398-E06B-4ADA-9C0D-8F979EEE29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3184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09780AE-1C87-41C1-9F6E-9AB79F22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A87532F1-48F3-40EC-9E5C-7CFD15C22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7F101D1-2675-4ABF-B787-3517696D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722C-5617-4082-B895-4D90913D8C9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349B8FF-F3EC-469E-991E-1E79991B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D837F66-86F0-498F-A78F-CFB07937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E398-E06B-4ADA-9C0D-8F979EEE29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535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B5670916-D2FF-493D-A8B3-FE1538246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28731BC-7ABA-4ADA-A8EB-879981232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0531296-D18B-47C1-8808-4B711DB2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722C-5617-4082-B895-4D90913D8C9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7B3B70C-4E28-40DA-B144-F57DABB7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331DD9D-C8D4-4336-9002-18A51209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E398-E06B-4ADA-9C0D-8F979EEE29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7550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F95EBB-01F3-478A-96E6-8395584D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4024A65-17B7-4D54-98F9-D4915B27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AF217F8-597D-4B42-92CF-6EF2F889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722C-5617-4082-B895-4D90913D8C9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35270F4-5F93-44AD-9162-F1891D7D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510D3A9-A6F3-47AC-A408-0ECDBA90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E398-E06B-4ADA-9C0D-8F979EEE29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4017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3612A2-62BD-4E25-A4B7-11405C6C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28D0E26-B1BD-408D-949E-8C6051339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42BB5A6-39DA-4B08-99C6-C9B1C5454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722C-5617-4082-B895-4D90913D8C9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BE6CAE4-887F-4BEF-92B9-7E57DBBC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B33DB7B-8513-4377-B4F0-7DE9096D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E398-E06B-4ADA-9C0D-8F979EEE29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3907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2798B3D-3EF3-405E-A46D-998BA9B1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139E6BD-AF48-4F4E-9B3D-2F5F7C21C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AE5B5E4-FE6A-436B-9FB5-3A9FE53E4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72AC2C7-5343-4024-8DB3-007029D4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722C-5617-4082-B895-4D90913D8C9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8F782CE-D0DA-4F5E-931C-CCFAFF99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74717C3-A865-483F-9EA9-E462F565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E398-E06B-4ADA-9C0D-8F979EEE29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107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999BFCD-79A7-413C-A936-E03EE3352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51F6A35-9583-4E15-A2BB-0128B9DC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6E548DE-46D2-4B77-9C32-EF2B51833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3CB65B7-7B90-4286-9655-1BBAD391E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17BFA04B-69FD-4163-A316-9504DB324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19E056C8-8040-4E53-A28E-2E3A147C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722C-5617-4082-B895-4D90913D8C9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46139AE8-CFFE-40D3-A7CC-18AF0C1EF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FB75105F-D991-47AB-84A5-0FAF6DC5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E398-E06B-4ADA-9C0D-8F979EEE29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2568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E082A4-FF90-4829-BD77-09F34E64F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43A5B81D-A1E8-469C-891E-F6714C6B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722C-5617-4082-B895-4D90913D8C9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74E0CE11-D2DF-458E-A0CD-CA5A520F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7BE595DB-392F-449E-B6A6-04D68435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E398-E06B-4ADA-9C0D-8F979EEE29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8904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D216C062-2975-49D0-9E45-F6B771D0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722C-5617-4082-B895-4D90913D8C9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3F307F23-D5BF-46FD-9C8B-224C56AC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115D5648-623E-4692-986A-18C27511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E398-E06B-4ADA-9C0D-8F979EEE29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7846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01C420-14DC-4266-A74B-7B61C96F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7BCCD2A-0196-4B08-A5E7-8716A683B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E84AAF0-8A01-49EF-9096-F37403076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686F25ED-E8F5-4031-A044-CD083A5A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722C-5617-4082-B895-4D90913D8C9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6C43D8A-8D08-4F1F-9057-09D1E8C3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73FEC84-2C53-4B68-953F-DA57C79F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E398-E06B-4ADA-9C0D-8F979EEE29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3393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98FC90-267B-482C-9DAB-4C894E32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17D283FA-6072-4AF0-8A78-033D6C9CE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EF8954-1D77-4906-BD6F-35036BDD0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4433E27-9E05-47C3-8C8E-07950F39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722C-5617-4082-B895-4D90913D8C9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AA598A4-30FA-4703-893D-E7EE47EC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02E39E6F-9DA8-45A0-A885-305B3FEA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E398-E06B-4ADA-9C0D-8F979EEE29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0858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BD751C73-B1B8-4382-8AF6-DB9AF28C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85A52A5-8941-466D-8676-BD1E8C5D9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6B1F8E4-E05A-4E5C-AB1D-818A9CF8A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E722C-5617-4082-B895-4D90913D8C9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520318C-A35E-479C-B33B-2CC26AFFE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64B3AF1-5745-4608-8F82-CA7C7C110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E398-E06B-4ADA-9C0D-8F979EEE29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895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1B29D6-18D1-49B8-8DD5-CD72F6E7F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1217FAE-211B-4880-AC2C-64C865D26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2218266-80BF-46A2-A142-ED7B3298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88DDE78-C2E6-4D85-9CFA-3C140F7E25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B7601813-E989-4563-B467-103B2F52F390}"/>
              </a:ext>
            </a:extLst>
          </p:cNvPr>
          <p:cNvSpPr txBox="1"/>
          <p:nvPr/>
        </p:nvSpPr>
        <p:spPr>
          <a:xfrm>
            <a:off x="6294268" y="1491804"/>
            <a:ext cx="5140171" cy="301621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4</a:t>
            </a:r>
          </a:p>
          <a:p>
            <a:r>
              <a:rPr lang="hr-HR" sz="4800" dirty="0">
                <a:solidFill>
                  <a:srgbClr val="FF66CC"/>
                </a:solidFill>
              </a:rPr>
              <a:t>HARD TO BELIEVE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C8A417A-1E97-44E2-9819-5F49CE92911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0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1B29D6-18D1-49B8-8DD5-CD72F6E7F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1217FAE-211B-4880-AC2C-64C865D26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2218266-80BF-46A2-A142-ED7B3298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AE943E6-FD85-4AF9-B835-C780436FB3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9598" y="6927"/>
            <a:ext cx="4741447" cy="6858000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821D9B9E-AD13-44CA-BC3C-00D86DDE60F5}"/>
              </a:ext>
            </a:extLst>
          </p:cNvPr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8B8380EB-C8A7-4DE8-8243-74287D0708B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2995" y="3880605"/>
            <a:ext cx="6501206" cy="125397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422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1B29D6-18D1-49B8-8DD5-CD72F6E7F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1217FAE-211B-4880-AC2C-64C865D26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2218266-80BF-46A2-A142-ED7B3298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8C172BF-8EEB-41D0-AAFE-217DECD17C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681" y="813370"/>
            <a:ext cx="6455073" cy="92887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5074EFD-6260-45EE-ABF2-4589E4AD97C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4349" y="4037661"/>
            <a:ext cx="8312629" cy="2216701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002CBCD3-ECCA-4C02-8BB3-2FC9CBE32937}"/>
              </a:ext>
            </a:extLst>
          </p:cNvPr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C122AE9-9513-469C-A361-1422F4A2875E}"/>
              </a:ext>
            </a:extLst>
          </p:cNvPr>
          <p:cNvSpPr txBox="1"/>
          <p:nvPr/>
        </p:nvSpPr>
        <p:spPr>
          <a:xfrm>
            <a:off x="3302495" y="4565829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snažan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9142A40-E0CC-4CB1-A44F-E45B35EAF530}"/>
              </a:ext>
            </a:extLst>
          </p:cNvPr>
          <p:cNvSpPr txBox="1"/>
          <p:nvPr/>
        </p:nvSpPr>
        <p:spPr>
          <a:xfrm>
            <a:off x="3564345" y="4871959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uporan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B30C31F0-CD39-47E3-AE51-7DE84005F641}"/>
              </a:ext>
            </a:extLst>
          </p:cNvPr>
          <p:cNvSpPr txBox="1"/>
          <p:nvPr/>
        </p:nvSpPr>
        <p:spPr>
          <a:xfrm>
            <a:off x="3171570" y="5192612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hrabar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F3F1BA1-EE59-4360-AAD6-2CECE1C82D1B}"/>
              </a:ext>
            </a:extLst>
          </p:cNvPr>
          <p:cNvSpPr txBox="1"/>
          <p:nvPr/>
        </p:nvSpPr>
        <p:spPr>
          <a:xfrm>
            <a:off x="3302495" y="5476859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strpljiv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C726C702-9B15-4043-B876-3A3981C42781}"/>
              </a:ext>
            </a:extLst>
          </p:cNvPr>
          <p:cNvSpPr txBox="1"/>
          <p:nvPr/>
        </p:nvSpPr>
        <p:spPr>
          <a:xfrm>
            <a:off x="3486687" y="5776780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pozitivan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CC737D9-54B5-4C7D-A368-7768B0386677}"/>
              </a:ext>
            </a:extLst>
          </p:cNvPr>
          <p:cNvSpPr txBox="1"/>
          <p:nvPr/>
        </p:nvSpPr>
        <p:spPr>
          <a:xfrm>
            <a:off x="5270551" y="4533405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pažljiv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832905D7-FD30-4097-8A2F-78552C94FEF0}"/>
              </a:ext>
            </a:extLst>
          </p:cNvPr>
          <p:cNvSpPr txBox="1"/>
          <p:nvPr/>
        </p:nvSpPr>
        <p:spPr>
          <a:xfrm>
            <a:off x="5270639" y="4765792"/>
            <a:ext cx="199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99"/>
                </a:solidFill>
              </a:rPr>
              <a:t>ljubazan, prijateljski raspoložen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472615F8-3031-4E07-8FA3-52F36CACD1A7}"/>
              </a:ext>
            </a:extLst>
          </p:cNvPr>
          <p:cNvSpPr txBox="1"/>
          <p:nvPr/>
        </p:nvSpPr>
        <p:spPr>
          <a:xfrm>
            <a:off x="5848694" y="5152062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marljiv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E447944D-DFED-471B-9F31-892A3C3029CB}"/>
              </a:ext>
            </a:extLst>
          </p:cNvPr>
          <p:cNvSpPr txBox="1"/>
          <p:nvPr/>
        </p:nvSpPr>
        <p:spPr>
          <a:xfrm>
            <a:off x="5662806" y="5476859"/>
            <a:ext cx="1384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odgovoran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26C1CF21-CD53-486E-BB93-F51E9EDEA90C}"/>
              </a:ext>
            </a:extLst>
          </p:cNvPr>
          <p:cNvSpPr txBox="1"/>
          <p:nvPr/>
        </p:nvSpPr>
        <p:spPr>
          <a:xfrm>
            <a:off x="5780477" y="5753544"/>
            <a:ext cx="151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99"/>
                </a:solidFill>
              </a:rPr>
              <a:t>neovisan, samostalan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B637BBF1-D04E-4BF5-9C2A-8B0DFED0D629}"/>
              </a:ext>
            </a:extLst>
          </p:cNvPr>
          <p:cNvSpPr txBox="1"/>
          <p:nvPr/>
        </p:nvSpPr>
        <p:spPr>
          <a:xfrm>
            <a:off x="7916984" y="4565829"/>
            <a:ext cx="1289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samouvjeren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989759BB-6A6F-4A5E-929D-04C03A791E39}"/>
              </a:ext>
            </a:extLst>
          </p:cNvPr>
          <p:cNvSpPr txBox="1"/>
          <p:nvPr/>
        </p:nvSpPr>
        <p:spPr>
          <a:xfrm>
            <a:off x="7721291" y="4859499"/>
            <a:ext cx="1225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znatiželjan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3E212C01-1890-48F4-9070-33CBE2E57214}"/>
              </a:ext>
            </a:extLst>
          </p:cNvPr>
          <p:cNvSpPr txBox="1"/>
          <p:nvPr/>
        </p:nvSpPr>
        <p:spPr>
          <a:xfrm>
            <a:off x="7780609" y="5152062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odlučan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453FCC45-5516-4E53-A6A6-24ECD4FE5D24}"/>
              </a:ext>
            </a:extLst>
          </p:cNvPr>
          <p:cNvSpPr txBox="1"/>
          <p:nvPr/>
        </p:nvSpPr>
        <p:spPr>
          <a:xfrm>
            <a:off x="7916983" y="5464399"/>
            <a:ext cx="166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ambiciozan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D2E52AC0-E95C-48F8-AF7B-55039453F99B}"/>
              </a:ext>
            </a:extLst>
          </p:cNvPr>
          <p:cNvSpPr txBox="1"/>
          <p:nvPr/>
        </p:nvSpPr>
        <p:spPr>
          <a:xfrm>
            <a:off x="7983139" y="5783179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pametan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19D4B684-B95B-4811-AD1A-7B8E769B3691}"/>
              </a:ext>
            </a:extLst>
          </p:cNvPr>
          <p:cNvSpPr txBox="1"/>
          <p:nvPr/>
        </p:nvSpPr>
        <p:spPr>
          <a:xfrm>
            <a:off x="10371716" y="4533405"/>
            <a:ext cx="1218971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organiziran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872712FC-CFC8-46B1-A282-115CDEF82D23}"/>
              </a:ext>
            </a:extLst>
          </p:cNvPr>
          <p:cNvSpPr txBox="1"/>
          <p:nvPr/>
        </p:nvSpPr>
        <p:spPr>
          <a:xfrm>
            <a:off x="9910159" y="4859499"/>
            <a:ext cx="819380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uredan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8C6259D0-8BB3-4F57-A850-75FBE2C51AA3}"/>
              </a:ext>
            </a:extLst>
          </p:cNvPr>
          <p:cNvSpPr txBox="1"/>
          <p:nvPr/>
        </p:nvSpPr>
        <p:spPr>
          <a:xfrm>
            <a:off x="10180262" y="5191823"/>
            <a:ext cx="1660395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99"/>
                </a:solidFill>
              </a:rPr>
              <a:t>tolerantan, trpeljiv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BFC4C576-EDAD-4229-B3EE-D6B3F69447B1}"/>
              </a:ext>
            </a:extLst>
          </p:cNvPr>
          <p:cNvSpPr txBox="1"/>
          <p:nvPr/>
        </p:nvSpPr>
        <p:spPr>
          <a:xfrm>
            <a:off x="10187873" y="5499600"/>
            <a:ext cx="949910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pouzdan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CD1C96FC-AF6B-483F-880C-5CEE3A96019C}"/>
              </a:ext>
            </a:extLst>
          </p:cNvPr>
          <p:cNvSpPr txBox="1"/>
          <p:nvPr/>
        </p:nvSpPr>
        <p:spPr>
          <a:xfrm>
            <a:off x="10191005" y="5831924"/>
            <a:ext cx="1608311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99"/>
                </a:solidFill>
              </a:rPr>
              <a:t>nemaran, nepažljiv</a:t>
            </a:r>
          </a:p>
        </p:txBody>
      </p:sp>
    </p:spTree>
    <p:extLst>
      <p:ext uri="{BB962C8B-B14F-4D97-AF65-F5344CB8AC3E}">
        <p14:creationId xmlns:p14="http://schemas.microsoft.com/office/powerpoint/2010/main" xmlns="" val="394642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1B29D6-18D1-49B8-8DD5-CD72F6E7F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1217FAE-211B-4880-AC2C-64C865D26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2218266-80BF-46A2-A142-ED7B3298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3A3BF2A-D089-4CE9-83FC-2FD527B1A67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11" y="591461"/>
            <a:ext cx="8126238" cy="291850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6D18F26-8A71-4B28-A5FC-344937194592}"/>
              </a:ext>
            </a:extLst>
          </p:cNvPr>
          <p:cNvSpPr txBox="1"/>
          <p:nvPr/>
        </p:nvSpPr>
        <p:spPr>
          <a:xfrm>
            <a:off x="2485747" y="1122362"/>
            <a:ext cx="119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99"/>
                </a:solidFill>
              </a:rPr>
              <a:t>persistent</a:t>
            </a:r>
            <a:endParaRPr lang="hr-HR" dirty="0">
              <a:solidFill>
                <a:srgbClr val="FF3399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DF2C554D-EFBD-47C3-8CC5-85CFFC84B7B4}"/>
              </a:ext>
            </a:extLst>
          </p:cNvPr>
          <p:cNvSpPr txBox="1"/>
          <p:nvPr/>
        </p:nvSpPr>
        <p:spPr>
          <a:xfrm>
            <a:off x="2580952" y="1491694"/>
            <a:ext cx="119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99"/>
                </a:solidFill>
              </a:rPr>
              <a:t>decisive</a:t>
            </a:r>
            <a:endParaRPr lang="hr-HR" dirty="0">
              <a:solidFill>
                <a:srgbClr val="FF3399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E91583D-C1E1-4FC3-86ED-B3A82042ABCB}"/>
              </a:ext>
            </a:extLst>
          </p:cNvPr>
          <p:cNvSpPr txBox="1"/>
          <p:nvPr/>
        </p:nvSpPr>
        <p:spPr>
          <a:xfrm>
            <a:off x="3750356" y="1866046"/>
            <a:ext cx="119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99"/>
                </a:solidFill>
              </a:rPr>
              <a:t>ambitious</a:t>
            </a:r>
            <a:endParaRPr lang="hr-HR" dirty="0">
              <a:solidFill>
                <a:srgbClr val="FF3399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3FF56CC-870C-450F-A8D7-CBC86024A2DA}"/>
              </a:ext>
            </a:extLst>
          </p:cNvPr>
          <p:cNvSpPr txBox="1"/>
          <p:nvPr/>
        </p:nvSpPr>
        <p:spPr>
          <a:xfrm>
            <a:off x="2994449" y="2240398"/>
            <a:ext cx="119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99"/>
                </a:solidFill>
              </a:rPr>
              <a:t>reliable</a:t>
            </a:r>
            <a:endParaRPr lang="hr-HR" dirty="0">
              <a:solidFill>
                <a:srgbClr val="FF3399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1F8681E-B866-4369-B5B8-64F3B9391E78}"/>
              </a:ext>
            </a:extLst>
          </p:cNvPr>
          <p:cNvSpPr txBox="1"/>
          <p:nvPr/>
        </p:nvSpPr>
        <p:spPr>
          <a:xfrm>
            <a:off x="3856187" y="2609729"/>
            <a:ext cx="119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99"/>
                </a:solidFill>
              </a:rPr>
              <a:t>confident</a:t>
            </a:r>
            <a:endParaRPr lang="hr-HR" dirty="0">
              <a:solidFill>
                <a:srgbClr val="FF3399"/>
              </a:solidFill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9F16B487-BBDE-4E36-8640-BF1A6573C972}"/>
              </a:ext>
            </a:extLst>
          </p:cNvPr>
          <p:cNvSpPr/>
          <p:nvPr/>
        </p:nvSpPr>
        <p:spPr>
          <a:xfrm>
            <a:off x="3053608" y="2957386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>
                <a:solidFill>
                  <a:srgbClr val="FF3399"/>
                </a:solidFill>
              </a:rPr>
              <a:t>curious</a:t>
            </a:r>
            <a:endParaRPr lang="hr-HR" dirty="0">
              <a:solidFill>
                <a:srgbClr val="FF3399"/>
              </a:solidFill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D702AF3F-E5EA-437A-B7A0-CF0835F4EBD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2175" y="3142052"/>
            <a:ext cx="6219825" cy="37147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08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1B29D6-18D1-49B8-8DD5-CD72F6E7F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1217FAE-211B-4880-AC2C-64C865D26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2218266-80BF-46A2-A142-ED7B3298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0D6BDF6-4F55-403C-A12F-F41DD03C5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005" y="0"/>
            <a:ext cx="4649022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DFD077E-E371-42C7-A065-7FC6091459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598"/>
          <a:stretch/>
        </p:blipFill>
        <p:spPr>
          <a:xfrm>
            <a:off x="4558170" y="619016"/>
            <a:ext cx="7119963" cy="5966043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937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1B29D6-18D1-49B8-8DD5-CD72F6E7F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1217FAE-211B-4880-AC2C-64C865D26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2218266-80BF-46A2-A142-ED7B3298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19A15E4-6112-43DE-AEE6-674A28AD73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3241" y="2108883"/>
            <a:ext cx="8527171" cy="298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9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44</Words>
  <Application>Microsoft Office PowerPoint</Application>
  <PresentationFormat>Custom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9</cp:revision>
  <dcterms:created xsi:type="dcterms:W3CDTF">2021-10-07T09:01:01Z</dcterms:created>
  <dcterms:modified xsi:type="dcterms:W3CDTF">2021-10-15T09:14:53Z</dcterms:modified>
</cp:coreProperties>
</file>